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  <p:embeddedFont>
      <p:font typeface="Helvetica Neue Light"/>
      <p:regular r:id="rId20"/>
      <p:bold r:id="rId21"/>
      <p:italic r:id="rId22"/>
      <p:boldItalic r:id="rId23"/>
    </p:embeddedFon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regular.fntdata"/><Relationship Id="rId22" Type="http://schemas.openxmlformats.org/officeDocument/2006/relationships/font" Target="fonts/HelveticaNeueLight-italic.fntdata"/><Relationship Id="rId21" Type="http://schemas.openxmlformats.org/officeDocument/2006/relationships/font" Target="fonts/HelveticaNeueLight-bold.fntdata"/><Relationship Id="rId24" Type="http://schemas.openxmlformats.org/officeDocument/2006/relationships/font" Target="fonts/GillSans-regular.fntdata"/><Relationship Id="rId23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19" Type="http://schemas.openxmlformats.org/officeDocument/2006/relationships/font" Target="fonts/HelveticaNeue-boldItalic.fntdata"/><Relationship Id="rId18" Type="http://schemas.openxmlformats.org/officeDocument/2006/relationships/font" Target="fonts/HelveticaNeu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5d4efb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5d4efb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5d4efb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5d4efb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d4efb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5d4efb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5d4efb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5d4efb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5d4efb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5d4efb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5d4efb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5d4efb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d4efb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5d4efb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d4efb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5d4efb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5d4efb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5d4efb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/>
        </p:nvSpPr>
        <p:spPr>
          <a:xfrm>
            <a:off x="62838" y="142650"/>
            <a:ext cx="906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elvetica Neue"/>
              <a:buAutoNum type="arabicPeriod"/>
            </a:pPr>
            <a:r>
              <a:rPr lang="en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안내및 문제소개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450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07225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879" y="2215176"/>
            <a:ext cx="1732901" cy="30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501550" y="-7750"/>
            <a:ext cx="8280900" cy="317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참가신청 3</a:t>
            </a:r>
            <a:r>
              <a:rPr lang="en"/>
              <a:t>월 25일 마감!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선신청, 후고민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" y="2808175"/>
            <a:ext cx="9194975" cy="24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31625" y="192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</a:t>
            </a:r>
            <a:r>
              <a:rPr lang="en"/>
              <a:t>회 일정과 혜택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949" y="2624100"/>
            <a:ext cx="1972500" cy="2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95450" y="1358876"/>
            <a:ext cx="8081400" cy="33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2018/3/12~3/25: </a:t>
            </a:r>
            <a:r>
              <a:rPr lang="en" sz="2200">
                <a:solidFill>
                  <a:schemeClr val="dk1"/>
                </a:solidFill>
              </a:rPr>
              <a:t>참가신청 (개인또는 최대 3명팀)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2018/4/2~4/15: </a:t>
            </a:r>
            <a:r>
              <a:rPr lang="en" sz="2200">
                <a:solidFill>
                  <a:schemeClr val="dk1"/>
                </a:solidFill>
              </a:rPr>
              <a:t>(온라인) 예선              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2018/4/26~4/27: </a:t>
            </a:r>
            <a:r>
              <a:rPr lang="en" sz="2200">
                <a:solidFill>
                  <a:schemeClr val="dk1"/>
                </a:solidFill>
              </a:rPr>
              <a:t>결선 @네이버 커넥트원(춘천)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          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1000만원 상당의 상금및 기념품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1억 상당의 네이버 클라우드 플랫폼 크레딧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우수 참여자는 네이버 인턴등 서류전형 면제및 가산점 부여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nsml 플랫폼 사용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선신청, 후고민  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재미있</a:t>
            </a:r>
            <a:r>
              <a:rPr lang="en"/>
              <a:t>는 </a:t>
            </a:r>
            <a:r>
              <a:rPr lang="en"/>
              <a:t>두가</a:t>
            </a:r>
            <a:r>
              <a:rPr lang="en"/>
              <a:t>지 문제</a:t>
            </a:r>
            <a:endParaRPr/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562" y="1393102"/>
            <a:ext cx="5041026" cy="155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10727" l="0" r="0" t="8672"/>
          <a:stretch/>
        </p:blipFill>
        <p:spPr>
          <a:xfrm>
            <a:off x="2051575" y="3117443"/>
            <a:ext cx="5041024" cy="156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-17625" y="573725"/>
            <a:ext cx="47346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리뷰문장</a:t>
            </a:r>
            <a:r>
              <a:rPr lang="en"/>
              <a:t>을 보고 평점 예측</a:t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875" y="573724"/>
            <a:ext cx="4057976" cy="31097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00" y="4241800"/>
            <a:ext cx="495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775" y="2439101"/>
            <a:ext cx="4906700" cy="22101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02" name="Google Shape;102;p22"/>
          <p:cNvSpPr txBox="1"/>
          <p:nvPr/>
        </p:nvSpPr>
        <p:spPr>
          <a:xfrm>
            <a:off x="4444000" y="4165600"/>
            <a:ext cx="837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Regression (점수) 모델</a:t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75" y="1452282"/>
            <a:ext cx="56864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https://machinelearnings.co/text-classification-using-neural-networks-f5cd7b8765c6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110" name="Google Shape;110;p23"/>
          <p:cNvSpPr txBox="1"/>
          <p:nvPr/>
        </p:nvSpPr>
        <p:spPr>
          <a:xfrm>
            <a:off x="1499675" y="309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</a:t>
            </a:r>
            <a:r>
              <a:rPr lang="en" sz="1800"/>
              <a:t>뷰 문장</a:t>
            </a:r>
            <a:endParaRPr sz="1800"/>
          </a:p>
        </p:txBody>
      </p:sp>
      <p:sp>
        <p:nvSpPr>
          <p:cNvPr id="111" name="Google Shape;111;p23"/>
          <p:cNvSpPr txBox="1"/>
          <p:nvPr/>
        </p:nvSpPr>
        <p:spPr>
          <a:xfrm>
            <a:off x="6297050" y="2975950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00" y="1259900"/>
            <a:ext cx="7781174" cy="31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r>
              <a:rPr lang="en"/>
              <a:t>이 더 잘될까요?</a:t>
            </a: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Classification, Yoon Kim</a:t>
            </a:r>
            <a:endParaRPr sz="1200"/>
          </a:p>
        </p:txBody>
      </p:sp>
      <p:sp>
        <p:nvSpPr>
          <p:cNvPr id="119" name="Google Shape;119;p24"/>
          <p:cNvSpPr txBox="1"/>
          <p:nvPr/>
        </p:nvSpPr>
        <p:spPr>
          <a:xfrm>
            <a:off x="321450" y="352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문장</a:t>
            </a:r>
            <a:endParaRPr sz="1800"/>
          </a:p>
        </p:txBody>
      </p:sp>
      <p:sp>
        <p:nvSpPr>
          <p:cNvPr id="120" name="Google Shape;120;p24"/>
          <p:cNvSpPr txBox="1"/>
          <p:nvPr/>
        </p:nvSpPr>
        <p:spPr>
          <a:xfrm>
            <a:off x="7290600" y="1516475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300" y="4005075"/>
            <a:ext cx="880999" cy="4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25" y="3865225"/>
            <a:ext cx="880999" cy="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431625" y="573725"/>
            <a:ext cx="35334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지식</a:t>
            </a:r>
            <a:r>
              <a:rPr lang="en"/>
              <a:t>인: </a:t>
            </a:r>
            <a:r>
              <a:rPr lang="en"/>
              <a:t>같</a:t>
            </a:r>
            <a:r>
              <a:rPr lang="en"/>
              <a:t>은 질문?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975" y="306349"/>
            <a:ext cx="4449375" cy="337845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29" name="Google Shape;129;p25"/>
          <p:cNvGrpSpPr/>
          <p:nvPr/>
        </p:nvGrpSpPr>
        <p:grpSpPr>
          <a:xfrm>
            <a:off x="221475" y="2888213"/>
            <a:ext cx="6400800" cy="2028825"/>
            <a:chOff x="221475" y="2888213"/>
            <a:chExt cx="6400800" cy="2028825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475" y="2888213"/>
              <a:ext cx="6400800" cy="202882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131" name="Google Shape;13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2525" y="4135727"/>
              <a:ext cx="666025" cy="28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0750" y="4525402"/>
              <a:ext cx="669583" cy="28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 txBox="1"/>
          <p:nvPr/>
        </p:nvSpPr>
        <p:spPr>
          <a:xfrm>
            <a:off x="5883850" y="4052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5883850" y="4433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모델?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1081025"/>
            <a:ext cx="3477806" cy="1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3080729"/>
            <a:ext cx="3477800" cy="188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4748775" y="1709550"/>
            <a:ext cx="1568400" cy="263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 with logistic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</a:t>
            </a:r>
            <a:r>
              <a:rPr lang="en"/>
              <a:t>classification</a:t>
            </a:r>
            <a:r>
              <a:rPr lang="en"/>
              <a:t>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75" y="2958203"/>
            <a:ext cx="527425" cy="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함</a:t>
            </a:r>
            <a:r>
              <a:rPr lang="en"/>
              <a:t>께 해요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632"/>
            <a:ext cx="8839200" cy="30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